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F85886-00B1-4D32-95B8-D839DA628E11}">
          <p14:sldIdLst>
            <p14:sldId id="256"/>
          </p14:sldIdLst>
        </p14:section>
        <p14:section name="Раздел без заголовка" id="{17D7CB95-8084-4D4F-BC6A-565D551B268D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2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7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5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8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24E3-F471-4C3A-9656-25F0BF1C00C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EDC3-00E0-4D82-9F04-D8382F621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384882" cy="3753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692696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ru-RU" sz="9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556792"/>
            <a:ext cx="2904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rgbClr val="00B0F0"/>
                </a:solidFill>
                <a:latin typeface="Comic Sans MS" pitchFamily="66" charset="0"/>
              </a:rPr>
              <a:t>клас</a:t>
            </a:r>
            <a:endParaRPr lang="ru-RU" sz="9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926" y="260648"/>
            <a:ext cx="5280586" cy="1858218"/>
          </a:xfrm>
        </p:spPr>
        <p:txBody>
          <a:bodyPr>
            <a:noAutofit/>
          </a:bodyPr>
          <a:lstStyle/>
          <a:p>
            <a:r>
              <a:rPr lang="uk-UA" sz="6400" b="1" dirty="0" smtClean="0">
                <a:latin typeface="Comic Sans MS" pitchFamily="66" charset="0"/>
              </a:rPr>
              <a:t>Самофалова Злата</a:t>
            </a:r>
            <a:endParaRPr lang="ru-RU" sz="6400" b="1" dirty="0"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772514" cy="503001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19054"/>
            <a:ext cx="4618856" cy="1714202"/>
          </a:xfrm>
        </p:spPr>
        <p:txBody>
          <a:bodyPr>
            <a:noAutofit/>
          </a:bodyPr>
          <a:lstStyle/>
          <a:p>
            <a:r>
              <a:rPr lang="uk-UA" sz="6400" b="1" dirty="0" smtClean="0">
                <a:latin typeface="Comic Sans MS" pitchFamily="66" charset="0"/>
              </a:rPr>
              <a:t>Петрушка Максим</a:t>
            </a:r>
            <a:endParaRPr lang="ru-RU" sz="6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116632"/>
            <a:ext cx="3996444" cy="532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80520" cy="3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" y="1556792"/>
            <a:ext cx="4495216" cy="1939843"/>
          </a:xfrm>
        </p:spPr>
        <p:txBody>
          <a:bodyPr>
            <a:normAutofit/>
          </a:bodyPr>
          <a:lstStyle/>
          <a:p>
            <a:r>
              <a:rPr lang="uk-UA" sz="5800" b="1" dirty="0" err="1" smtClean="0">
                <a:latin typeface="Comic Sans MS" pitchFamily="66" charset="0"/>
              </a:rPr>
              <a:t>Тельнов</a:t>
            </a:r>
            <a:r>
              <a:rPr lang="uk-UA" sz="5800" b="1" dirty="0" smtClean="0">
                <a:latin typeface="Comic Sans MS" pitchFamily="66" charset="0"/>
              </a:rPr>
              <a:t/>
            </a:r>
            <a:br>
              <a:rPr lang="uk-UA" sz="5800" b="1" dirty="0" smtClean="0">
                <a:latin typeface="Comic Sans MS" pitchFamily="66" charset="0"/>
              </a:rPr>
            </a:br>
            <a:r>
              <a:rPr lang="uk-UA" sz="5800" b="1" dirty="0" smtClean="0">
                <a:latin typeface="Comic Sans MS" pitchFamily="66" charset="0"/>
              </a:rPr>
              <a:t>Максим</a:t>
            </a:r>
            <a:endParaRPr lang="ru-RU" sz="5800" b="1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34163"/>
            <a:ext cx="4548150" cy="65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1709936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err="1" smtClean="0">
                <a:latin typeface="Comic Sans MS" pitchFamily="66" charset="0"/>
              </a:rPr>
              <a:t>Скотенянець</a:t>
            </a:r>
            <a:r>
              <a:rPr lang="uk-UA" sz="4800" b="1" dirty="0" smtClean="0">
                <a:latin typeface="Comic Sans MS" pitchFamily="66" charset="0"/>
              </a:rPr>
              <a:t> </a:t>
            </a:r>
            <a:br>
              <a:rPr lang="uk-UA" sz="4800" b="1" dirty="0" smtClean="0">
                <a:latin typeface="Comic Sans MS" pitchFamily="66" charset="0"/>
              </a:rPr>
            </a:br>
            <a:r>
              <a:rPr lang="uk-UA" sz="4800" b="1" dirty="0" smtClean="0">
                <a:latin typeface="Comic Sans MS" pitchFamily="66" charset="0"/>
              </a:rPr>
              <a:t>     </a:t>
            </a:r>
            <a:br>
              <a:rPr lang="uk-UA" sz="4800" b="1" dirty="0" smtClean="0">
                <a:latin typeface="Comic Sans MS" pitchFamily="66" charset="0"/>
              </a:rPr>
            </a:br>
            <a:r>
              <a:rPr lang="uk-UA" sz="4800" b="1" dirty="0" smtClean="0">
                <a:latin typeface="Comic Sans MS" pitchFamily="66" charset="0"/>
              </a:rPr>
              <a:t>Андрій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5377"/>
            <a:ext cx="4995461" cy="66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9328" y="197768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Comic Sans MS" pitchFamily="66" charset="0"/>
              </a:rPr>
              <a:t>Сотніков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Данило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6639653" cy="47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454352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atin typeface="Comic Sans MS" pitchFamily="66" charset="0"/>
              </a:rPr>
              <a:t>Павлінська</a:t>
            </a:r>
            <a:r>
              <a:rPr lang="uk-UA" b="1" dirty="0" smtClean="0">
                <a:latin typeface="Comic Sans MS" pitchFamily="66" charset="0"/>
              </a:rPr>
              <a:t> Вікторія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11" y="96137"/>
            <a:ext cx="6966881" cy="50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Самофалова Злата</vt:lpstr>
      <vt:lpstr>Петрушка Максим</vt:lpstr>
      <vt:lpstr>Тельнов Максим</vt:lpstr>
      <vt:lpstr>Скотенянець        Андрій</vt:lpstr>
      <vt:lpstr>Сотніков Данило</vt:lpstr>
      <vt:lpstr>Павлінська Вікторія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Віра</dc:creator>
  <cp:lastModifiedBy>Віра</cp:lastModifiedBy>
  <cp:revision>6</cp:revision>
  <dcterms:created xsi:type="dcterms:W3CDTF">2022-04-12T19:12:08Z</dcterms:created>
  <dcterms:modified xsi:type="dcterms:W3CDTF">2022-04-12T20:39:18Z</dcterms:modified>
</cp:coreProperties>
</file>